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3" d="100"/>
          <a:sy n="63" d="100"/>
        </p:scale>
        <p:origin x="80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48AC88-4934-F15E-20A3-6CB20F112E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A7D1AD-802C-B5E1-E8D7-CE57C493E3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1562E3-8938-01A6-E577-1625DF6770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ED8AE-887F-477D-B68F-214D74196ED9}" type="datetimeFigureOut">
              <a:rPr lang="en-IN" smtClean="0"/>
              <a:t>21-03-2023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EC4EF1-0F34-4E1C-9DB4-ACE0E3E84D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6B0724-08C5-CCEE-57E3-5C33D42CC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F4652-C235-4811-BF88-FC934935B79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452820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FD1395-AF56-A085-C5BC-4CF68AE43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C711FF5-E77D-44D0-C4B5-109C9F9295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4DF104-4C6A-A3E0-C455-8AF692627F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ED8AE-887F-477D-B68F-214D74196ED9}" type="datetimeFigureOut">
              <a:rPr lang="en-IN" smtClean="0"/>
              <a:t>21-03-2023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C1839D-C4F2-9CE8-BA47-0250184E85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4D176C-3276-530E-3C33-0C643D4CB9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F4652-C235-4811-BF88-FC934935B79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20456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9CA263E-ECA4-4F09-9797-474267A647F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F3ADEB-86A8-69C0-8DA0-C7E2FBC0E0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6613D2-E28E-FC7E-060C-483207FA3E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ED8AE-887F-477D-B68F-214D74196ED9}" type="datetimeFigureOut">
              <a:rPr lang="en-IN" smtClean="0"/>
              <a:t>21-03-2023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C52B31-FA8C-4076-A2C0-2F7D8B15BA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5B1C5F-232C-1C1D-61EF-F58BCA457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F4652-C235-4811-BF88-FC934935B79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00420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BB5539-D5D3-32B1-DB55-61D4CD86C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C3CCD5-7924-D3BA-A255-373CA96741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A12EED-940F-C4A9-2083-D34BCA36CF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ED8AE-887F-477D-B68F-214D74196ED9}" type="datetimeFigureOut">
              <a:rPr lang="en-IN" smtClean="0"/>
              <a:t>21-03-2023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934E80-C25E-2F85-D5FC-65A198E3FC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A7AF96-6C24-2795-9ED5-C399167EF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F4652-C235-4811-BF88-FC934935B79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02158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CFEEE-1CA4-5CE5-CA24-347E5B7784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0FB6F-13F1-12AB-465C-54FBA3A403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629F9C-B901-B1C4-82E9-C440D90C60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ED8AE-887F-477D-B68F-214D74196ED9}" type="datetimeFigureOut">
              <a:rPr lang="en-IN" smtClean="0"/>
              <a:t>21-03-2023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3CD10D-E4A8-4E6F-B386-E071FDA2D7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8BD929-BF1C-D87B-D6DD-D03508720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F4652-C235-4811-BF88-FC934935B79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827753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550E8B-1138-FCDA-C6A1-3463635BD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DF7C93-3959-BC66-8564-984F4C05FF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1CB0E1-B560-5E5C-9F70-AFF5EB0B0B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474AA2-8DD8-822E-35FF-1EE6EF406C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ED8AE-887F-477D-B68F-214D74196ED9}" type="datetimeFigureOut">
              <a:rPr lang="en-IN" smtClean="0"/>
              <a:t>21-03-2023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21FC0F-363A-0AEF-CAAC-0A5E13AC8E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CDB23F-8CF9-9567-602C-410BF8258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F4652-C235-4811-BF88-FC934935B79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270947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4DD9F-85B9-3787-01C6-F51649E494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B5D198-551D-B385-973F-801D11FFA8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2A0126-0823-173D-9599-18D10E2F13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70BB67F-1428-198D-F2F8-AFE4BE6932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F304ECA-A53E-E372-DD8B-B8F924F370A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5152719-B03D-F290-1B3A-D4D681F41D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ED8AE-887F-477D-B68F-214D74196ED9}" type="datetimeFigureOut">
              <a:rPr lang="en-IN" smtClean="0"/>
              <a:t>21-03-2023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55C9B1F-E0D7-6C4C-DC85-A8220E5ABF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F8099CC-4330-8C49-8600-BB6CAB7B47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F4652-C235-4811-BF88-FC934935B79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331750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CFB2E-D33B-5DBA-01DB-5EDC2D7F2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67A768-BF9D-27C8-8164-EF0F24B59E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ED8AE-887F-477D-B68F-214D74196ED9}" type="datetimeFigureOut">
              <a:rPr lang="en-IN" smtClean="0"/>
              <a:t>21-03-2023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71F853-3947-6975-0EC3-C4FD4FA0FE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1B8349-CC6B-5B63-72C5-71F403F47F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F4652-C235-4811-BF88-FC934935B79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982340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D111F95-7792-7C15-FF0F-D3139983E8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ED8AE-887F-477D-B68F-214D74196ED9}" type="datetimeFigureOut">
              <a:rPr lang="en-IN" smtClean="0"/>
              <a:t>21-03-2023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E2BC052-6DCA-A3A1-76DB-FF2D4410CA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612AB1-1EE2-9A54-2C54-6A64DC112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F4652-C235-4811-BF88-FC934935B79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40573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2A778E-6503-8828-B69B-98E542505F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376C7A-3DDE-5CA1-DE9B-36600787AE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2E6B96-C8BF-9199-7A5D-0EA2D2C59F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42398D-869F-21E2-9B2E-69BF7962CB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ED8AE-887F-477D-B68F-214D74196ED9}" type="datetimeFigureOut">
              <a:rPr lang="en-IN" smtClean="0"/>
              <a:t>21-03-2023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A45485-61A1-2B3D-EFAC-1ACD9C673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D73A08-11BA-3EB2-8A44-CF109F33A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F4652-C235-4811-BF88-FC934935B79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268816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C10F21-DEF6-0779-FF4A-0996D4C725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DE9532C-8D01-58D0-4BBE-82ACC949B97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4B1935-2035-BD00-5616-43ADFB3ACC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C71A2B-5239-C111-D5F3-F419B09C5D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ED8AE-887F-477D-B68F-214D74196ED9}" type="datetimeFigureOut">
              <a:rPr lang="en-IN" smtClean="0"/>
              <a:t>21-03-2023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873EA5-E440-8D18-99D7-A32014097C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413465-642D-7233-2FFA-315243F76C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F4652-C235-4811-BF88-FC934935B79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56050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7E1CF9D-132C-0FC6-855E-6B6F6B72C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90965-8CB9-254B-B8F2-75CA43FB4D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8F920B-6B88-84AC-19F3-2C3BCAB5CB2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EED8AE-887F-477D-B68F-214D74196ED9}" type="datetimeFigureOut">
              <a:rPr lang="en-IN" smtClean="0"/>
              <a:t>21-03-2023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F87E24-7581-9919-DA42-0C04F710B2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77C42C-5A66-FF29-E2AF-439E2150EA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CF4652-C235-4811-BF88-FC934935B79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134476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18D40F5-57B2-9979-064C-A1FF511DC2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667" r="15333" b="785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3086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0773B32-9439-4953-9BB6-07DCB2B36A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000" t="18370" r="24750" b="1540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2408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1B4908B-B579-5E87-B4EA-3E8FC49478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583" t="18222" r="25251" b="1377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8783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CCF0107-3D7B-B135-028E-730B8E17E1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500" t="18519" r="22584" b="1451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5765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5EF19F-0401-9C4E-85F1-CEC6E4F3C5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167" t="16593" r="13333" b="1407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0132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74C85D6-3502-FA2A-CC6E-685310040F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667" t="17186" r="20083" b="1259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4030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B1AD1B9-5C6B-93D9-5CC4-510B933093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833" t="17038" r="13833" b="1377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1618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A82CAEE-7169-A32D-6143-8AD7D5FBD1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167" t="18074" r="17250" b="1229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2656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FE1F898-7643-CEB6-8F3D-D00B896493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333" t="17926" r="21250" b="1407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1233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FC1D11C-4195-A2C8-566D-B6CB8FD06D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667" t="16889" r="23333" b="1274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1345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E076EDA-CBCA-BC08-586C-39C73D8704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333" t="17185" r="15750" b="1348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8264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357A795-36E9-820F-54FF-9BD43429C2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583" r="16000" b="1377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1602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7AB171-BF69-E5DB-8C40-C1D35790D0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833" t="16890" r="19667" b="1451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4243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B900A8D-9E95-7EF9-96B2-A5ABB6C398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083" t="18369" r="19584" b="1614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5595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5C6340F-8C19-6D22-DCFC-D0311D3F86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501" t="16890" r="19582" b="1540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6699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A68A28E-167C-7A3C-82C3-DD20E5E5A2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749" t="17334" r="21083" b="1466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4251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A34827F-7BEE-04BA-8A22-212D1E5880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750" t="18815" r="23167" b="12148"/>
          <a:stretch/>
        </p:blipFill>
        <p:spPr>
          <a:xfrm>
            <a:off x="0" y="0"/>
            <a:ext cx="121208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4662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6408AD2-983C-C6A3-EE80-D4E389E312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666" t="17481" r="23250" b="1333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0522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EC5D073-6B9E-2A1B-BA7C-760D7B6910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750" t="16890" r="23666" b="15406"/>
          <a:stretch/>
        </p:blipFill>
        <p:spPr>
          <a:xfrm>
            <a:off x="-81280" y="0"/>
            <a:ext cx="122732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0121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0B3F98F-76F9-15BC-F17A-229F07CD23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583" t="17927" r="20083" b="1585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7128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658486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B39D01B-DA61-9712-0457-E28D496171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583" r="16500" b="1362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2419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114256D-FCD8-20F8-403F-DC7908AFF2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666" t="16593" r="20833" b="1333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441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08B5C6C-3E03-3665-3D26-2B367E6076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834" t="10074" r="24083" b="2281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6019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BF6ACD2-18DC-FAD9-D5E6-EE54EB640C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250" t="10370" r="22834" b="2222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744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305901A-B689-6924-6DCD-4800D9D03B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666" t="11407" r="23667" b="2251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7227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EE01E32-C62E-94F9-F56C-2B122F86A0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583" t="9926" r="23167" b="2296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3233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08E3E2A-A939-AF37-95A0-15FDE09C04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167" t="18370" r="22917" b="1333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3126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Hp</dc:creator>
  <cp:lastModifiedBy>Hp</cp:lastModifiedBy>
  <cp:revision>1</cp:revision>
  <dcterms:created xsi:type="dcterms:W3CDTF">2023-03-21T10:49:31Z</dcterms:created>
  <dcterms:modified xsi:type="dcterms:W3CDTF">2023-03-21T10:50:02Z</dcterms:modified>
</cp:coreProperties>
</file>